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272" r:id="rId2"/>
    <p:sldId id="285" r:id="rId3"/>
    <p:sldId id="286" r:id="rId4"/>
  </p:sldIdLst>
  <p:sldSz cx="9144000" cy="6858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4">
          <p15:clr>
            <a:srgbClr val="A4A3A4"/>
          </p15:clr>
        </p15:guide>
        <p15:guide id="2" pos="28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BD4"/>
    <a:srgbClr val="AEA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509038-F908-4EB5-A15C-1003DBFA8F66}" v="16" dt="2023-10-02T11:27:18.719"/>
    <p1510:client id="{B5F7C781-FF30-46E1-A3D4-F020BBEC8777}" v="5" dt="2023-12-10T11:02:08.55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TxStyle/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TxStyle/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008" y="-96"/>
      </p:cViewPr>
      <p:guideLst>
        <p:guide orient="horz" pos="2154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70221DC7-56A3-423B-830E-F18D294855EC}" type="datetime1">
              <a:rPr lang="ko-KR" altLang="en-US"/>
              <a:pPr lvl="0">
                <a:defRPr lang="ko-KR" altLang="en-US"/>
              </a:pPr>
              <a:t>2025-04-02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A7D95494-7091-4AD0-A75C-A855617B9AE3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3C76C4A0-1E47-439B-ACF8-C37422F02544}" type="datetime1">
              <a:rPr lang="ko-KR" altLang="en-US"/>
              <a:pPr lvl="0">
                <a:defRPr lang="ko-KR" altLang="en-US"/>
              </a:pPr>
              <a:t>2025-04-02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AD0539D4-18ED-4A9C-A8B2-E529324ADDA3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02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34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54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263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22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05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96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786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0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08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40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DA47C-3F02-44D4-ACEE-8A4EE1EB0230}" type="datetimeFigureOut">
              <a:rPr lang="ko-KR" altLang="en-US" smtClean="0"/>
              <a:pPr/>
              <a:t>2025-04-02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F80F-70D4-4093-997D-0F0A40EB4E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259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1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nejinmanagemen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Ninejin\WEB\나인진_Official\nine_logo_big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908" y="2430937"/>
            <a:ext cx="4354285" cy="185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1317" y="6383711"/>
            <a:ext cx="67966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hlinkClick r:id="rId3"/>
              </a:rPr>
              <a:t>www.ninejin.com</a:t>
            </a:r>
            <a:r>
              <a:rPr lang="ko-KR" altLang="en-US" sz="900" b="1" dirty="0" smtClean="0"/>
              <a:t> </a:t>
            </a:r>
            <a:r>
              <a:rPr lang="ko-KR" altLang="en-US" sz="900" dirty="0" smtClean="0"/>
              <a:t>   ㈜</a:t>
            </a:r>
            <a:r>
              <a:rPr lang="ko-KR" altLang="en-US" sz="900" dirty="0" err="1" smtClean="0"/>
              <a:t>나인진엔터테인먼트</a:t>
            </a:r>
            <a:r>
              <a:rPr lang="en-US" altLang="ko-KR" sz="900" dirty="0" smtClean="0"/>
              <a:t> : </a:t>
            </a:r>
            <a:r>
              <a:rPr lang="ko-KR" altLang="en-US" sz="900" dirty="0" smtClean="0"/>
              <a:t>서울시 종로구 </a:t>
            </a:r>
            <a:r>
              <a:rPr lang="ko-KR" altLang="en-US" sz="900" dirty="0" err="1" smtClean="0"/>
              <a:t>동숭길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47  /  </a:t>
            </a:r>
            <a:r>
              <a:rPr lang="ko-KR" altLang="en-US" sz="900" dirty="0" smtClean="0"/>
              <a:t>문의 </a:t>
            </a:r>
            <a:r>
              <a:rPr lang="en-US" altLang="ko-KR" sz="900" dirty="0" smtClean="0"/>
              <a:t>: 02-747-6485  /  </a:t>
            </a:r>
            <a:r>
              <a:rPr lang="ko-KR" altLang="en-US" sz="900" dirty="0" smtClean="0"/>
              <a:t>김종욱 </a:t>
            </a:r>
            <a:r>
              <a:rPr lang="ko-KR" altLang="en-US" sz="900" dirty="0"/>
              <a:t>이사 </a:t>
            </a:r>
            <a:r>
              <a:rPr lang="en-US" altLang="ko-KR" sz="900" dirty="0" smtClean="0"/>
              <a:t>: 010-4412-2160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0066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Ninejin\나인진매니지먼트\photo\권혁\권혁배우 뉴 프로필\저용량\11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709" y="529073"/>
            <a:ext cx="4075611" cy="611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/>
          <p:cNvGrpSpPr/>
          <p:nvPr/>
        </p:nvGrpSpPr>
        <p:grpSpPr>
          <a:xfrm>
            <a:off x="4580709" y="0"/>
            <a:ext cx="4572000" cy="6858000"/>
            <a:chOff x="4572000" y="0"/>
            <a:chExt cx="4572000" cy="6858000"/>
          </a:xfrm>
        </p:grpSpPr>
        <p:sp>
          <p:nvSpPr>
            <p:cNvPr id="9" name="직사각형 8"/>
            <p:cNvSpPr/>
            <p:nvPr/>
          </p:nvSpPr>
          <p:spPr>
            <a:xfrm>
              <a:off x="4572000" y="6196149"/>
              <a:ext cx="4572000" cy="661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4572000" y="0"/>
              <a:ext cx="4572000" cy="661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 rot="5400000">
              <a:off x="5955339" y="3123345"/>
              <a:ext cx="5715469" cy="661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96373" y="2201093"/>
            <a:ext cx="1750800" cy="63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050" dirty="0" smtClean="0">
                <a:latin typeface="+mj-ea"/>
                <a:ea typeface="+mj-ea"/>
              </a:rPr>
              <a:t>생년월일 </a:t>
            </a:r>
            <a:r>
              <a:rPr lang="en-US" altLang="ko-KR" sz="1050" dirty="0" smtClean="0">
                <a:latin typeface="+mj-ea"/>
                <a:ea typeface="+mj-ea"/>
              </a:rPr>
              <a:t>: 1992</a:t>
            </a:r>
          </a:p>
          <a:p>
            <a:pPr>
              <a:lnSpc>
                <a:spcPts val="1500"/>
              </a:lnSpc>
            </a:pPr>
            <a:r>
              <a:rPr lang="ko-KR" altLang="en-US" sz="1050" dirty="0" smtClean="0">
                <a:latin typeface="+mj-ea"/>
                <a:ea typeface="+mj-ea"/>
              </a:rPr>
              <a:t>키</a:t>
            </a:r>
            <a:r>
              <a:rPr lang="en-US" altLang="ko-KR" sz="1050" dirty="0" smtClean="0">
                <a:latin typeface="+mj-ea"/>
                <a:ea typeface="+mj-ea"/>
              </a:rPr>
              <a:t>/</a:t>
            </a:r>
            <a:r>
              <a:rPr lang="ko-KR" altLang="en-US" sz="1050" dirty="0" smtClean="0">
                <a:latin typeface="+mj-ea"/>
                <a:ea typeface="+mj-ea"/>
              </a:rPr>
              <a:t>몸무게 </a:t>
            </a:r>
            <a:r>
              <a:rPr lang="en-US" altLang="ko-KR" sz="1050" dirty="0" smtClean="0">
                <a:latin typeface="+mj-ea"/>
                <a:ea typeface="+mj-ea"/>
              </a:rPr>
              <a:t>: 182cm / 66kg</a:t>
            </a:r>
          </a:p>
          <a:p>
            <a:r>
              <a:rPr lang="ko-KR" altLang="en-US" sz="1050" dirty="0" smtClean="0"/>
              <a:t>청주대학교 연극학과</a:t>
            </a:r>
            <a:endParaRPr lang="en-US" altLang="ko-KR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505100" y="1031712"/>
            <a:ext cx="1813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b="1" dirty="0" smtClean="0"/>
              <a:t>권 혁</a:t>
            </a:r>
            <a:endParaRPr lang="ko-KR" altLang="en-US" sz="5400" b="1" dirty="0"/>
          </a:p>
        </p:txBody>
      </p:sp>
      <p:pic>
        <p:nvPicPr>
          <p:cNvPr id="16" name="Picture 2" descr="D:\Ninejin\WEB\나인진_Official\nine_logo_big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26" y="232589"/>
            <a:ext cx="1070809" cy="45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11152" y="3166353"/>
            <a:ext cx="1838965" cy="3760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ko-KR" sz="1000" b="1" dirty="0"/>
              <a:t>&lt;</a:t>
            </a:r>
            <a:r>
              <a:rPr lang="ko-KR" altLang="en-US" sz="1000" b="1" dirty="0"/>
              <a:t>공연</a:t>
            </a:r>
            <a:r>
              <a:rPr lang="en-US" altLang="ko-KR" sz="1000" b="1" dirty="0"/>
              <a:t>&gt;</a:t>
            </a:r>
          </a:p>
          <a:p>
            <a:pPr>
              <a:lnSpc>
                <a:spcPts val="1300"/>
              </a:lnSpc>
            </a:pPr>
            <a:r>
              <a:rPr lang="en-US" altLang="ko-KR" sz="900" dirty="0" smtClean="0"/>
              <a:t>2024</a:t>
            </a:r>
            <a:r>
              <a:rPr lang="ko-KR" altLang="en-US" sz="900" dirty="0" smtClean="0"/>
              <a:t>년 연극 </a:t>
            </a:r>
            <a:r>
              <a:rPr lang="ko-KR" altLang="en-US" sz="900" dirty="0" err="1" smtClean="0"/>
              <a:t>행오버</a:t>
            </a:r>
            <a:endParaRPr lang="ko-KR" altLang="en-US" sz="900" dirty="0" smtClean="0"/>
          </a:p>
          <a:p>
            <a:pPr>
              <a:lnSpc>
                <a:spcPts val="1300"/>
              </a:lnSpc>
            </a:pPr>
            <a:r>
              <a:rPr lang="en-US" altLang="ko-KR" sz="900" dirty="0" smtClean="0"/>
              <a:t>2024</a:t>
            </a:r>
            <a:r>
              <a:rPr lang="ko-KR" altLang="en-US" sz="900" dirty="0" smtClean="0"/>
              <a:t>년 연극 </a:t>
            </a:r>
            <a:r>
              <a:rPr lang="ko-KR" altLang="en-US" sz="900" dirty="0" err="1" smtClean="0"/>
              <a:t>남사친</a:t>
            </a:r>
            <a:r>
              <a:rPr lang="ko-KR" altLang="en-US" sz="900" dirty="0" smtClean="0"/>
              <a:t> </a:t>
            </a:r>
            <a:r>
              <a:rPr lang="ko-KR" altLang="en-US" sz="900" dirty="0" err="1" smtClean="0"/>
              <a:t>여사친</a:t>
            </a:r>
            <a:endParaRPr lang="en-US" altLang="ko-KR" sz="900" dirty="0" smtClean="0"/>
          </a:p>
          <a:p>
            <a:pPr>
              <a:lnSpc>
                <a:spcPts val="1300"/>
              </a:lnSpc>
            </a:pPr>
            <a:r>
              <a:rPr lang="en-US" altLang="ko-KR" sz="900" dirty="0" smtClean="0"/>
              <a:t>2018</a:t>
            </a:r>
            <a:r>
              <a:rPr lang="ko-KR" altLang="en-US" sz="900" dirty="0" smtClean="0"/>
              <a:t>년 연극 </a:t>
            </a:r>
            <a:r>
              <a:rPr lang="ko-KR" altLang="en-US" sz="900" dirty="0" err="1" smtClean="0"/>
              <a:t>씽크로나이즈</a:t>
            </a:r>
            <a:endParaRPr lang="en-US" altLang="ko-KR" sz="900" dirty="0" smtClean="0"/>
          </a:p>
          <a:p>
            <a:pPr>
              <a:lnSpc>
                <a:spcPts val="1300"/>
              </a:lnSpc>
            </a:pPr>
            <a:r>
              <a:rPr lang="en-US" altLang="ko-KR" sz="900" dirty="0" smtClean="0"/>
              <a:t>2017</a:t>
            </a:r>
            <a:r>
              <a:rPr lang="ko-KR" altLang="en-US" sz="900" dirty="0" smtClean="0"/>
              <a:t>년 연극 </a:t>
            </a:r>
            <a:r>
              <a:rPr lang="ko-KR" altLang="en-US" sz="900" dirty="0" err="1" smtClean="0"/>
              <a:t>날보러와요</a:t>
            </a:r>
            <a:endParaRPr lang="en-US" altLang="ko-KR" sz="900" dirty="0" smtClean="0"/>
          </a:p>
          <a:p>
            <a:pPr>
              <a:lnSpc>
                <a:spcPts val="1300"/>
              </a:lnSpc>
            </a:pPr>
            <a:endParaRPr lang="en-US" altLang="ko-KR" sz="1000" b="1" dirty="0" smtClean="0"/>
          </a:p>
          <a:p>
            <a:pPr>
              <a:lnSpc>
                <a:spcPts val="1300"/>
              </a:lnSpc>
            </a:pPr>
            <a:r>
              <a:rPr lang="en-US" altLang="ko-KR" sz="1050" b="1" dirty="0" smtClean="0"/>
              <a:t>&lt;</a:t>
            </a:r>
            <a:r>
              <a:rPr lang="ko-KR" altLang="en-US" sz="1050" b="1" dirty="0" smtClean="0"/>
              <a:t>독립영화</a:t>
            </a:r>
            <a:r>
              <a:rPr lang="en-US" altLang="ko-KR" sz="1050" b="1" dirty="0" smtClean="0"/>
              <a:t>&gt;</a:t>
            </a:r>
            <a:endParaRPr lang="en-US" altLang="ko-KR" sz="1050" b="1" dirty="0"/>
          </a:p>
          <a:p>
            <a:pPr>
              <a:lnSpc>
                <a:spcPts val="1300"/>
              </a:lnSpc>
            </a:pPr>
            <a:r>
              <a:rPr lang="ko-KR" altLang="en-US" sz="1000" dirty="0"/>
              <a:t>‘문과 문 사이’선호 역</a:t>
            </a:r>
          </a:p>
          <a:p>
            <a:pPr>
              <a:lnSpc>
                <a:spcPts val="1300"/>
              </a:lnSpc>
            </a:pPr>
            <a:r>
              <a:rPr lang="ko-KR" altLang="en-US" sz="1000" dirty="0"/>
              <a:t>‘</a:t>
            </a:r>
            <a:r>
              <a:rPr lang="en-US" altLang="ko-KR" sz="1000" dirty="0"/>
              <a:t>Not the end’</a:t>
            </a:r>
            <a:r>
              <a:rPr lang="ko-KR" altLang="en-US" sz="1000" dirty="0"/>
              <a:t>은우 역</a:t>
            </a:r>
          </a:p>
          <a:p>
            <a:pPr>
              <a:lnSpc>
                <a:spcPts val="1300"/>
              </a:lnSpc>
            </a:pPr>
            <a:r>
              <a:rPr lang="ko-KR" altLang="en-US" sz="1000" dirty="0"/>
              <a:t>‘당신의 기억을’성호 역</a:t>
            </a:r>
          </a:p>
          <a:p>
            <a:pPr>
              <a:lnSpc>
                <a:spcPts val="1300"/>
              </a:lnSpc>
            </a:pPr>
            <a:r>
              <a:rPr lang="ko-KR" altLang="en-US" sz="1000" dirty="0"/>
              <a:t>‘여전히 예뻐’동주 역</a:t>
            </a:r>
          </a:p>
          <a:p>
            <a:pPr>
              <a:lnSpc>
                <a:spcPts val="1300"/>
              </a:lnSpc>
            </a:pPr>
            <a:r>
              <a:rPr lang="ko-KR" altLang="en-US" sz="1000" dirty="0"/>
              <a:t>‘</a:t>
            </a:r>
            <a:r>
              <a:rPr lang="en-US" altLang="ko-KR" sz="1000" dirty="0"/>
              <a:t>meet’ </a:t>
            </a:r>
            <a:r>
              <a:rPr lang="ko-KR" altLang="en-US" sz="1000" dirty="0"/>
              <a:t>정우 역 등 다수</a:t>
            </a:r>
          </a:p>
          <a:p>
            <a:pPr>
              <a:lnSpc>
                <a:spcPts val="1300"/>
              </a:lnSpc>
            </a:pPr>
            <a:endParaRPr lang="ko-KR" altLang="en-US" sz="1000" b="1" dirty="0"/>
          </a:p>
          <a:p>
            <a:pPr>
              <a:lnSpc>
                <a:spcPts val="1300"/>
              </a:lnSpc>
            </a:pPr>
            <a:r>
              <a:rPr lang="en-US" altLang="ko-KR" sz="1000" b="1" dirty="0" smtClean="0"/>
              <a:t>&lt;</a:t>
            </a:r>
            <a:r>
              <a:rPr lang="ko-KR" altLang="en-US" sz="1000" b="1" dirty="0" smtClean="0"/>
              <a:t>드라마</a:t>
            </a:r>
            <a:r>
              <a:rPr lang="en-US" altLang="ko-KR" sz="1000" b="1" dirty="0"/>
              <a:t>&gt;</a:t>
            </a:r>
          </a:p>
          <a:p>
            <a:pPr>
              <a:lnSpc>
                <a:spcPts val="1300"/>
              </a:lnSpc>
            </a:pPr>
            <a:r>
              <a:rPr lang="ko-KR" altLang="en-US" sz="900" dirty="0" err="1"/>
              <a:t>천년동</a:t>
            </a:r>
            <a:r>
              <a:rPr lang="ko-KR" altLang="en-US" sz="900" dirty="0"/>
              <a:t> 사람들’</a:t>
            </a:r>
            <a:r>
              <a:rPr lang="ko-KR" altLang="en-US" sz="900" dirty="0" err="1"/>
              <a:t>조단역</a:t>
            </a:r>
            <a:r>
              <a:rPr lang="en-US" altLang="ko-KR" sz="900" dirty="0"/>
              <a:t>(</a:t>
            </a:r>
            <a:r>
              <a:rPr lang="ko-KR" altLang="en-US" sz="900" dirty="0"/>
              <a:t>전주</a:t>
            </a:r>
            <a:r>
              <a:rPr lang="en-US" altLang="ko-KR" sz="900" dirty="0"/>
              <a:t>MBC)</a:t>
            </a:r>
            <a:endParaRPr lang="en-US" altLang="ko-KR" sz="900" dirty="0" smtClean="0"/>
          </a:p>
          <a:p>
            <a:pPr>
              <a:lnSpc>
                <a:spcPts val="1300"/>
              </a:lnSpc>
            </a:pPr>
            <a:endParaRPr lang="en-US" altLang="ko-KR" sz="900" dirty="0"/>
          </a:p>
          <a:p>
            <a:pPr>
              <a:lnSpc>
                <a:spcPts val="1300"/>
              </a:lnSpc>
            </a:pPr>
            <a:r>
              <a:rPr lang="en-US" altLang="ko-KR" sz="1000" b="1" dirty="0" smtClean="0"/>
              <a:t>&lt;</a:t>
            </a:r>
            <a:r>
              <a:rPr lang="ko-KR" altLang="en-US" sz="1000" b="1" dirty="0" smtClean="0"/>
              <a:t>광고</a:t>
            </a:r>
            <a:r>
              <a:rPr lang="en-US" altLang="ko-KR" sz="1000" b="1" dirty="0" smtClean="0"/>
              <a:t>/</a:t>
            </a:r>
            <a:r>
              <a:rPr lang="ko-KR" altLang="en-US" sz="1000" b="1" dirty="0" smtClean="0"/>
              <a:t>기타</a:t>
            </a:r>
            <a:r>
              <a:rPr lang="en-US" altLang="ko-KR" sz="1000" b="1" dirty="0" smtClean="0"/>
              <a:t>&gt;</a:t>
            </a:r>
            <a:endParaRPr lang="en-US" altLang="ko-KR" sz="1000" b="1" dirty="0"/>
          </a:p>
          <a:p>
            <a:pPr>
              <a:lnSpc>
                <a:spcPts val="1300"/>
              </a:lnSpc>
            </a:pPr>
            <a:r>
              <a:rPr lang="ko-KR" altLang="en-US" sz="900" dirty="0" smtClean="0"/>
              <a:t>가수 </a:t>
            </a:r>
            <a:r>
              <a:rPr lang="ko-KR" altLang="en-US" sz="900" dirty="0"/>
              <a:t>김소희 소복소복 </a:t>
            </a:r>
            <a:r>
              <a:rPr lang="en-US" altLang="ko-KR" sz="900" dirty="0"/>
              <a:t>M/V</a:t>
            </a:r>
          </a:p>
          <a:p>
            <a:pPr>
              <a:lnSpc>
                <a:spcPts val="1300"/>
              </a:lnSpc>
            </a:pPr>
            <a:r>
              <a:rPr lang="ko-KR" altLang="en-US" sz="900" dirty="0" err="1"/>
              <a:t>미래에셋페이</a:t>
            </a:r>
            <a:endParaRPr lang="ko-KR" altLang="en-US" sz="900" dirty="0"/>
          </a:p>
          <a:p>
            <a:pPr>
              <a:lnSpc>
                <a:spcPts val="1300"/>
              </a:lnSpc>
            </a:pPr>
            <a:r>
              <a:rPr lang="ko-KR" altLang="en-US" sz="900" dirty="0"/>
              <a:t>국방부</a:t>
            </a:r>
          </a:p>
          <a:p>
            <a:pPr>
              <a:lnSpc>
                <a:spcPts val="1300"/>
              </a:lnSpc>
            </a:pPr>
            <a:r>
              <a:rPr lang="ko-KR" altLang="en-US" sz="900" dirty="0" err="1"/>
              <a:t>어플</a:t>
            </a:r>
            <a:r>
              <a:rPr lang="ko-KR" altLang="en-US" sz="900" dirty="0"/>
              <a:t> 블라인드 등</a:t>
            </a:r>
          </a:p>
          <a:p>
            <a:pPr>
              <a:lnSpc>
                <a:spcPts val="1300"/>
              </a:lnSpc>
            </a:pPr>
            <a:endParaRPr lang="ko-KR" altLang="en-US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4698274" y="6411658"/>
            <a:ext cx="17956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solidFill>
                  <a:schemeClr val="bg1">
                    <a:lumMod val="75000"/>
                  </a:schemeClr>
                </a:solidFill>
              </a:rPr>
              <a:t>www.ninejinmanagement.com</a:t>
            </a:r>
            <a:endParaRPr lang="ko-KR" alt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62216" y="6411658"/>
            <a:ext cx="1770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 smtClean="0">
                <a:solidFill>
                  <a:schemeClr val="bg1">
                    <a:lumMod val="75000"/>
                  </a:schemeClr>
                </a:solidFill>
              </a:rPr>
              <a:t>김종욱 이사 </a:t>
            </a:r>
            <a:r>
              <a:rPr lang="en-US" altLang="ko-KR" sz="900" b="1" dirty="0" smtClean="0">
                <a:solidFill>
                  <a:schemeClr val="bg1">
                    <a:lumMod val="75000"/>
                  </a:schemeClr>
                </a:solidFill>
              </a:rPr>
              <a:t>/ 010-4412-2160</a:t>
            </a:r>
            <a:endParaRPr lang="ko-KR" altLang="en-US" sz="9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81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Ninejin\나인진매니지먼트\photo\권혁\권혁배우 뉴 프로필\저용량\1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4" y="3541305"/>
            <a:ext cx="1985464" cy="29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Ninejin\나인진매니지먼트\photo\권혁\권혁배우 뉴 프로필\저용량\10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592" y="655478"/>
            <a:ext cx="2002699" cy="300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Ninejin\나인진매니지먼트\photo\권혁\권혁배우 뉴 프로필\저용량\085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" y="660036"/>
            <a:ext cx="1931409" cy="289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/>
          <p:cNvGrpSpPr/>
          <p:nvPr/>
        </p:nvGrpSpPr>
        <p:grpSpPr>
          <a:xfrm flipH="1">
            <a:off x="-8709" y="0"/>
            <a:ext cx="4572000" cy="6858000"/>
            <a:chOff x="4572000" y="0"/>
            <a:chExt cx="4572000" cy="6858000"/>
          </a:xfrm>
        </p:grpSpPr>
        <p:sp>
          <p:nvSpPr>
            <p:cNvPr id="8" name="직사각형 7"/>
            <p:cNvSpPr/>
            <p:nvPr/>
          </p:nvSpPr>
          <p:spPr>
            <a:xfrm>
              <a:off x="4572000" y="6196149"/>
              <a:ext cx="4572000" cy="661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572000" y="0"/>
              <a:ext cx="4572000" cy="661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 rot="5400000">
              <a:off x="5955339" y="3123345"/>
              <a:ext cx="5715469" cy="66185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Picture 2" descr="D:\Ninejin\WEB\나인진_Official\nine_logo_big_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" y="201031"/>
            <a:ext cx="1079314" cy="45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그림 9" descr="사람, 인간의 얼굴, 미소, 의류이(가) 표시된 사진&#10;&#10;자동 생성된 설명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426" y="3541305"/>
            <a:ext cx="2135493" cy="266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44284" y="6411658"/>
            <a:ext cx="17956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solidFill>
                  <a:schemeClr val="bg1">
                    <a:lumMod val="75000"/>
                  </a:schemeClr>
                </a:solidFill>
              </a:rPr>
              <a:t>www.ninejinmanagement.com</a:t>
            </a:r>
            <a:endParaRPr lang="ko-KR" alt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08226" y="6411658"/>
            <a:ext cx="1770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 smtClean="0">
                <a:solidFill>
                  <a:schemeClr val="bg1">
                    <a:lumMod val="75000"/>
                  </a:schemeClr>
                </a:solidFill>
              </a:rPr>
              <a:t>김종욱 이사 </a:t>
            </a:r>
            <a:r>
              <a:rPr lang="en-US" altLang="ko-KR" sz="900" b="1" dirty="0" smtClean="0">
                <a:solidFill>
                  <a:schemeClr val="bg1">
                    <a:lumMod val="75000"/>
                  </a:schemeClr>
                </a:solidFill>
              </a:rPr>
              <a:t>/ 010-4412-2160</a:t>
            </a:r>
            <a:endParaRPr lang="ko-KR" altLang="en-US" sz="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" name="Picture 2" descr="D:\Ninejin\나인진매니지먼트\photo\권혁\권혁배우 뉴 프로필\저용량\130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90" y="683540"/>
            <a:ext cx="3684755" cy="552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567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Pages>2</Pages>
  <Words>122</Words>
  <Characters>0</Characters>
  <Application>Microsoft Office PowerPoint</Application>
  <DocSecurity>0</DocSecurity>
  <PresentationFormat>화면 슬라이드 쇼(4:3)</PresentationFormat>
  <Lines>0</Lines>
  <Paragraphs>30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이규동</dc:creator>
  <cp:lastModifiedBy>FORYOUCOM</cp:lastModifiedBy>
  <cp:revision>50</cp:revision>
  <dcterms:modified xsi:type="dcterms:W3CDTF">2025-04-02T07:03:00Z</dcterms:modified>
</cp:coreProperties>
</file>