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3" r:id="rId3"/>
    <p:sldId id="274" r:id="rId4"/>
    <p:sldId id="277" r:id="rId5"/>
    <p:sldId id="278" r:id="rId6"/>
    <p:sldId id="279" r:id="rId7"/>
    <p:sldId id="280" r:id="rId8"/>
    <p:sldId id="283" r:id="rId9"/>
    <p:sldId id="284" r:id="rId10"/>
    <p:sldId id="269" r:id="rId11"/>
    <p:sldId id="271" r:id="rId12"/>
    <p:sldId id="275" r:id="rId13"/>
    <p:sldId id="276" r:id="rId14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BD4"/>
    <a:srgbClr val="AEA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09038-F908-4EB5-A15C-1003DBFA8F66}" v="16" dt="2023-10-02T11:27:18.719"/>
    <p1510:client id="{B5F7C781-FF30-46E1-A3D4-F020BBEC8777}" v="5" dt="2023-12-10T11:02:08.5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04" y="-78"/>
      </p:cViewPr>
      <p:guideLst>
        <p:guide orient="horz" pos="2154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0221DC7-56A3-423B-830E-F18D294855EC}" type="datetime1">
              <a:rPr lang="ko-KR" altLang="en-US"/>
              <a:pPr lvl="0">
                <a:defRPr lang="ko-KR" altLang="en-US"/>
              </a:pPr>
              <a:t>2024-09-09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7D95494-7091-4AD0-A75C-A855617B9AE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3C76C4A0-1E47-439B-ACF8-C37422F02544}" type="datetime1">
              <a:rPr lang="ko-KR" altLang="en-US"/>
              <a:pPr lvl="0">
                <a:defRPr lang="ko-KR" altLang="en-US"/>
              </a:pPr>
              <a:t>2024-09-09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D0539D4-18ED-4A9C-A8B2-E529324ADDA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02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0539D4-18ED-4A9C-A8B2-E529324ADDA3}" type="slidenum">
              <a:rPr lang="ko-KR" altLang="en-US" smtClean="0"/>
              <a:pPr lvl="0">
                <a:defRPr lang="ko-KR" altLang="en-US"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262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3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5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63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22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05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96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6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5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0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08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4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A47C-3F02-44D4-ACEE-8A4EE1EB0230}" type="datetimeFigureOut">
              <a:rPr lang="ko-KR" altLang="en-US" smtClean="0"/>
              <a:pPr/>
              <a:t>2024-09-09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F80F-70D4-4093-997D-0F0A40EB4E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ejinmanagemen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08" y="2430937"/>
            <a:ext cx="4354285" cy="18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1317" y="6383711"/>
            <a:ext cx="67966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hlinkClick r:id="rId3"/>
              </a:rPr>
              <a:t>www.ninejin.com</a:t>
            </a:r>
            <a:r>
              <a:rPr lang="ko-KR" altLang="en-US" sz="900" b="1" dirty="0" smtClean="0"/>
              <a:t> </a:t>
            </a:r>
            <a:r>
              <a:rPr lang="ko-KR" altLang="en-US" sz="900" dirty="0" smtClean="0"/>
              <a:t>   ㈜</a:t>
            </a:r>
            <a:r>
              <a:rPr lang="ko-KR" altLang="en-US" sz="900" dirty="0" err="1" smtClean="0"/>
              <a:t>나인진엔터테인먼트</a:t>
            </a:r>
            <a:r>
              <a:rPr lang="en-US" altLang="ko-KR" sz="900" dirty="0" smtClean="0"/>
              <a:t> : </a:t>
            </a:r>
            <a:r>
              <a:rPr lang="ko-KR" altLang="en-US" sz="900" dirty="0" smtClean="0"/>
              <a:t>서울시 종로구 </a:t>
            </a:r>
            <a:r>
              <a:rPr lang="ko-KR" altLang="en-US" sz="900" dirty="0" err="1" smtClean="0"/>
              <a:t>동숭길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47  /  </a:t>
            </a:r>
            <a:r>
              <a:rPr lang="ko-KR" altLang="en-US" sz="900" dirty="0" smtClean="0"/>
              <a:t>문의 </a:t>
            </a:r>
            <a:r>
              <a:rPr lang="en-US" altLang="ko-KR" sz="900" dirty="0" smtClean="0"/>
              <a:t>: 02-747-6485  /  </a:t>
            </a:r>
            <a:r>
              <a:rPr lang="ko-KR" altLang="en-US" sz="900" dirty="0" smtClean="0"/>
              <a:t>김종욱 </a:t>
            </a:r>
            <a:r>
              <a:rPr lang="ko-KR" altLang="en-US" sz="900" dirty="0"/>
              <a:t>이사 </a:t>
            </a:r>
            <a:r>
              <a:rPr lang="en-US" altLang="ko-KR" sz="900" dirty="0" smtClean="0"/>
              <a:t>: 010-4412-2160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066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inejin\나인진매니지먼트\photo\채빈\2024_채빈_최종프로필\small01\ss240806.채빈 51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7" y="358857"/>
            <a:ext cx="3950015" cy="59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6373" y="1939833"/>
            <a:ext cx="175080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1997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163cm / 45kg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세종대학교 영화예술학과</a:t>
            </a:r>
            <a:endParaRPr lang="en-US" altLang="ko-KR" sz="1050" dirty="0" smtClean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00" y="103171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채빈</a:t>
            </a:r>
            <a:endParaRPr lang="ko-KR" altLang="en-US" sz="54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6" name="직사각형 5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152" y="2669957"/>
            <a:ext cx="2792752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900" b="1" dirty="0" smtClean="0"/>
              <a:t>&lt;</a:t>
            </a:r>
            <a:r>
              <a:rPr lang="ko-KR" altLang="en-US" sz="900" b="1" dirty="0" smtClean="0"/>
              <a:t>드라마</a:t>
            </a:r>
            <a:r>
              <a:rPr lang="en-US" altLang="ko-KR" sz="900" b="1" dirty="0" smtClean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2023 </a:t>
            </a:r>
            <a:r>
              <a:rPr lang="en-US" altLang="ko-KR" sz="800" dirty="0" err="1" smtClean="0"/>
              <a:t>tvN</a:t>
            </a:r>
            <a:r>
              <a:rPr lang="en-US" altLang="ko-KR" sz="800" dirty="0" smtClean="0"/>
              <a:t> </a:t>
            </a:r>
            <a:r>
              <a:rPr lang="ko-KR" altLang="en-US" sz="800" dirty="0" err="1" smtClean="0"/>
              <a:t>아스달</a:t>
            </a:r>
            <a:r>
              <a:rPr lang="ko-KR" altLang="en-US" sz="800" dirty="0" smtClean="0"/>
              <a:t> 연대기 시즌</a:t>
            </a:r>
            <a:r>
              <a:rPr lang="en-US" altLang="ko-KR" sz="800" dirty="0" smtClean="0"/>
              <a:t>2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2021 KBS </a:t>
            </a:r>
            <a:r>
              <a:rPr lang="ko-KR" altLang="en-US" sz="800" dirty="0" smtClean="0"/>
              <a:t>비밀의 남자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2019 </a:t>
            </a:r>
            <a:r>
              <a:rPr lang="ko-KR" altLang="en-US" sz="800" dirty="0" err="1" smtClean="0"/>
              <a:t>웹드라마</a:t>
            </a:r>
            <a:r>
              <a:rPr lang="ko-KR" altLang="en-US" sz="800" dirty="0" smtClean="0"/>
              <a:t> 스탠바이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큐</a:t>
            </a:r>
            <a:r>
              <a:rPr lang="en-US" altLang="ko-KR" sz="800" dirty="0" smtClean="0"/>
              <a:t>!</a:t>
            </a:r>
            <a:r>
              <a:rPr lang="ko-KR" altLang="en-US" sz="800" dirty="0" err="1" smtClean="0"/>
              <a:t>레이터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2017 KBS </a:t>
            </a:r>
            <a:r>
              <a:rPr lang="ko-KR" altLang="en-US" sz="800" dirty="0" smtClean="0"/>
              <a:t>마법의 법정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2015 MBC </a:t>
            </a:r>
            <a:r>
              <a:rPr lang="ko-KR" altLang="en-US" sz="800" dirty="0" smtClean="0"/>
              <a:t>화정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2014 </a:t>
            </a:r>
            <a:r>
              <a:rPr lang="en-US" altLang="ko-KR" sz="800" dirty="0" err="1" smtClean="0"/>
              <a:t>tvN</a:t>
            </a:r>
            <a:r>
              <a:rPr lang="en-US" altLang="ko-KR" sz="800" dirty="0" smtClean="0"/>
              <a:t> </a:t>
            </a:r>
            <a:r>
              <a:rPr lang="ko-KR" altLang="en-US" sz="800" dirty="0" err="1" smtClean="0"/>
              <a:t>로멘스가</a:t>
            </a:r>
            <a:r>
              <a:rPr lang="ko-KR" altLang="en-US" sz="800" dirty="0" smtClean="0"/>
              <a:t> 필요해 시즌</a:t>
            </a:r>
            <a:r>
              <a:rPr lang="en-US" altLang="ko-KR" sz="800" dirty="0" smtClean="0"/>
              <a:t>3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2013 MBC </a:t>
            </a:r>
            <a:r>
              <a:rPr lang="ko-KR" altLang="en-US" sz="800" dirty="0" err="1" smtClean="0"/>
              <a:t>투윅스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2013 MBC </a:t>
            </a:r>
            <a:r>
              <a:rPr lang="ko-KR" altLang="en-US" sz="800" dirty="0" smtClean="0"/>
              <a:t>드라마 페스티벌 </a:t>
            </a:r>
            <a:r>
              <a:rPr lang="en-US" altLang="ko-KR" sz="800" dirty="0" smtClean="0"/>
              <a:t>: </a:t>
            </a:r>
            <a:r>
              <a:rPr lang="ko-KR" altLang="en-US" sz="800" dirty="0" smtClean="0"/>
              <a:t>아프리카에서 살아 남는 법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2011 </a:t>
            </a:r>
            <a:r>
              <a:rPr lang="ko-KR" altLang="en-US" sz="800" dirty="0" smtClean="0"/>
              <a:t>채널</a:t>
            </a:r>
            <a:r>
              <a:rPr lang="en-US" altLang="ko-KR" sz="800" dirty="0" smtClean="0"/>
              <a:t>A </a:t>
            </a:r>
            <a:r>
              <a:rPr lang="ko-KR" altLang="en-US" sz="800" dirty="0" err="1" smtClean="0"/>
              <a:t>총각네</a:t>
            </a:r>
            <a:r>
              <a:rPr lang="ko-KR" altLang="en-US" sz="800" dirty="0" smtClean="0"/>
              <a:t> 야채가게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2010 MBC </a:t>
            </a:r>
            <a:r>
              <a:rPr lang="ko-KR" altLang="en-US" sz="800" dirty="0" smtClean="0"/>
              <a:t>김수로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2007 MBC </a:t>
            </a:r>
            <a:r>
              <a:rPr lang="ko-KR" altLang="en-US" sz="800" dirty="0" err="1" smtClean="0"/>
              <a:t>별순검</a:t>
            </a:r>
            <a:r>
              <a:rPr lang="ko-KR" altLang="en-US" sz="800" dirty="0" smtClean="0"/>
              <a:t> 시즌</a:t>
            </a:r>
            <a:r>
              <a:rPr lang="en-US" altLang="ko-KR" sz="800" dirty="0" smtClean="0"/>
              <a:t>1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2007 MBC </a:t>
            </a:r>
            <a:r>
              <a:rPr lang="ko-KR" altLang="en-US" sz="800" dirty="0" smtClean="0"/>
              <a:t>그래도 좋아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endParaRPr lang="en-US" altLang="ko-KR" sz="800" dirty="0"/>
          </a:p>
          <a:p>
            <a:pPr>
              <a:lnSpc>
                <a:spcPts val="1300"/>
              </a:lnSpc>
            </a:pPr>
            <a:r>
              <a:rPr lang="en-US" altLang="ko-KR" sz="900" b="1" dirty="0" smtClean="0"/>
              <a:t>&lt;</a:t>
            </a:r>
            <a:r>
              <a:rPr lang="ko-KR" altLang="en-US" sz="900" b="1" dirty="0" smtClean="0"/>
              <a:t>영화</a:t>
            </a:r>
            <a:r>
              <a:rPr lang="en-US" altLang="ko-KR" sz="900" b="1" dirty="0" smtClean="0"/>
              <a:t>&gt;</a:t>
            </a:r>
            <a:endParaRPr lang="en-US" altLang="ko-KR" sz="900" b="1" dirty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2017 </a:t>
            </a:r>
            <a:r>
              <a:rPr lang="ko-KR" altLang="en-US" sz="800" dirty="0" err="1" smtClean="0"/>
              <a:t>컴</a:t>
            </a:r>
            <a:r>
              <a:rPr lang="en-US" altLang="ko-KR" sz="800" dirty="0" smtClean="0"/>
              <a:t>,</a:t>
            </a:r>
            <a:r>
              <a:rPr lang="ko-KR" altLang="en-US" sz="800" dirty="0" err="1" smtClean="0"/>
              <a:t>투게더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2012 </a:t>
            </a:r>
            <a:r>
              <a:rPr lang="ko-KR" altLang="en-US" sz="800" dirty="0" smtClean="0"/>
              <a:t>터치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2011 </a:t>
            </a:r>
            <a:r>
              <a:rPr lang="ko-KR" altLang="en-US" sz="800" dirty="0" smtClean="0"/>
              <a:t>적과의 동침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2011 </a:t>
            </a:r>
            <a:r>
              <a:rPr lang="ko-KR" altLang="en-US" sz="800" dirty="0" smtClean="0"/>
              <a:t>수상한 고객들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2010 </a:t>
            </a:r>
            <a:r>
              <a:rPr lang="ko-KR" altLang="en-US" sz="800" dirty="0" smtClean="0"/>
              <a:t>식객</a:t>
            </a:r>
            <a:r>
              <a:rPr lang="en-US" altLang="ko-KR" sz="800" dirty="0" smtClean="0"/>
              <a:t>:</a:t>
            </a:r>
            <a:r>
              <a:rPr lang="ko-KR" altLang="en-US" sz="800" dirty="0" smtClean="0"/>
              <a:t>김치전쟁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2005 </a:t>
            </a:r>
            <a:r>
              <a:rPr lang="ko-KR" altLang="en-US" sz="800" dirty="0" smtClean="0"/>
              <a:t>불빛은 마치 </a:t>
            </a:r>
            <a:r>
              <a:rPr lang="ko-KR" altLang="en-US" sz="800" dirty="0" err="1" smtClean="0"/>
              <a:t>물같아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2002 </a:t>
            </a:r>
            <a:r>
              <a:rPr lang="ko-KR" altLang="en-US" sz="800" dirty="0" err="1" smtClean="0"/>
              <a:t>정글쥬스</a:t>
            </a:r>
            <a:endParaRPr lang="ko-KR" alt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7019" y="4991570"/>
            <a:ext cx="1061509" cy="1259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900" b="1" dirty="0" smtClean="0"/>
              <a:t>&lt;</a:t>
            </a:r>
            <a:r>
              <a:rPr lang="ko-KR" altLang="en-US" sz="900" b="1" dirty="0" smtClean="0"/>
              <a:t>공연</a:t>
            </a:r>
            <a:r>
              <a:rPr lang="en-US" altLang="ko-KR" sz="900" b="1" dirty="0" smtClean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2023 </a:t>
            </a:r>
            <a:r>
              <a:rPr lang="ko-KR" altLang="en-US" sz="800" dirty="0" err="1" smtClean="0"/>
              <a:t>행오버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2022 </a:t>
            </a:r>
            <a:r>
              <a:rPr lang="ko-KR" altLang="en-US" sz="800" dirty="0" err="1" smtClean="0"/>
              <a:t>진짜나쁜소녀</a:t>
            </a:r>
            <a:endParaRPr lang="en-US" altLang="ko-KR" sz="800" dirty="0" smtClean="0"/>
          </a:p>
          <a:p>
            <a:pPr>
              <a:lnSpc>
                <a:spcPts val="1300"/>
              </a:lnSpc>
            </a:pPr>
            <a:endParaRPr lang="en-US" altLang="ko-KR" sz="800" dirty="0" smtClean="0"/>
          </a:p>
          <a:p>
            <a:pPr>
              <a:lnSpc>
                <a:spcPts val="1300"/>
              </a:lnSpc>
            </a:pPr>
            <a:r>
              <a:rPr lang="en-US" altLang="ko-KR" sz="900" b="1" dirty="0" smtClean="0"/>
              <a:t>&lt;</a:t>
            </a:r>
            <a:r>
              <a:rPr lang="ko-KR" altLang="en-US" sz="900" b="1" dirty="0" smtClean="0"/>
              <a:t>광고</a:t>
            </a:r>
            <a:r>
              <a:rPr lang="en-US" altLang="ko-KR" sz="900" b="1" dirty="0" smtClean="0"/>
              <a:t>&gt;</a:t>
            </a:r>
            <a:endParaRPr lang="en-US" altLang="ko-KR" sz="900" b="1" dirty="0"/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KT</a:t>
            </a:r>
          </a:p>
          <a:p>
            <a:pPr>
              <a:lnSpc>
                <a:spcPts val="1300"/>
              </a:lnSpc>
            </a:pPr>
            <a:r>
              <a:rPr lang="en-US" altLang="ko-KR" sz="800" dirty="0" smtClean="0"/>
              <a:t>SC </a:t>
            </a:r>
            <a:r>
              <a:rPr lang="ko-KR" altLang="en-US" sz="800" dirty="0" smtClean="0"/>
              <a:t>제일은행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468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inejin\나인진매니지먼트\photo\채빈\2024_채빈_최종프로필\small01\ss240806.채빈 51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1" y="502887"/>
            <a:ext cx="2175219" cy="32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Ninejin\나인진매니지먼트\photo\채빈\2024_채빈_최종프로필\small01\ss240806.채빈 52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2" y="3674375"/>
            <a:ext cx="1951220" cy="29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inejin\나인진매니지먼트\photo\채빈\2024_채빈_최종프로필\small01\ss240806.채빈 51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42" y="3550453"/>
            <a:ext cx="1986149" cy="29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inejin\나인진매니지먼트\photo\채빈\2024_채빈_최종프로필\small01\ss240806.채빈 522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00" y="661852"/>
            <a:ext cx="2010358" cy="301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Ninejin\나인진매니지먼트\photo\채빈\2024_채빈_최종프로필\small01\ss240806.채빈 522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1" y="661852"/>
            <a:ext cx="3692380" cy="55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2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Ninejin\나인진매니지먼트\photo\신영주\small\s신영주0015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9" y="493766"/>
            <a:ext cx="4203930" cy="58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373" y="2201093"/>
            <a:ext cx="1750800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1976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165cm / 55kg</a:t>
            </a:r>
          </a:p>
          <a:p>
            <a:r>
              <a:rPr lang="ko-KR" altLang="en-US" sz="1050" dirty="0"/>
              <a:t>경성대학교 연극영화학과</a:t>
            </a:r>
            <a:endParaRPr lang="en-US" altLang="ko-KR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05100" y="10317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신영주</a:t>
            </a:r>
            <a:endParaRPr lang="ko-KR" altLang="en-US" sz="5400" b="1" dirty="0"/>
          </a:p>
        </p:txBody>
      </p:sp>
      <p:pic>
        <p:nvPicPr>
          <p:cNvPr id="14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1152" y="3166353"/>
            <a:ext cx="1263487" cy="2912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000" b="1" dirty="0" smtClean="0"/>
              <a:t>&lt;</a:t>
            </a:r>
            <a:r>
              <a:rPr lang="ko-KR" altLang="en-US" sz="1000" b="1" dirty="0" smtClean="0"/>
              <a:t>공연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아름다운지옥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트라우마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ko-KR" altLang="en-US" sz="900" dirty="0"/>
              <a:t>가락국기</a:t>
            </a:r>
          </a:p>
          <a:p>
            <a:pPr>
              <a:lnSpc>
                <a:spcPts val="1300"/>
              </a:lnSpc>
            </a:pPr>
            <a:r>
              <a:rPr lang="ko-KR" altLang="en-US" sz="900" dirty="0"/>
              <a:t>병사의 이야기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베르나르다</a:t>
            </a:r>
            <a:r>
              <a:rPr lang="ko-KR" altLang="en-US" sz="900" dirty="0"/>
              <a:t> </a:t>
            </a:r>
            <a:r>
              <a:rPr lang="ko-KR" altLang="en-US" sz="900" dirty="0" err="1"/>
              <a:t>알바의집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ko-KR" altLang="en-US" sz="900" dirty="0"/>
              <a:t>잘살아보세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오끼나와</a:t>
            </a:r>
            <a:r>
              <a:rPr lang="ko-KR" altLang="en-US" sz="900" dirty="0"/>
              <a:t> 단팥죽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(</a:t>
            </a:r>
            <a:r>
              <a:rPr lang="ko-KR" altLang="en-US" sz="900" dirty="0"/>
              <a:t>외 다수</a:t>
            </a:r>
            <a:r>
              <a:rPr lang="en-US" altLang="ko-KR" sz="900" dirty="0"/>
              <a:t>)</a:t>
            </a:r>
          </a:p>
          <a:p>
            <a:pPr>
              <a:lnSpc>
                <a:spcPts val="1300"/>
              </a:lnSpc>
            </a:pPr>
            <a:endParaRPr lang="en-US" altLang="ko-KR" sz="1000" b="1" dirty="0"/>
          </a:p>
          <a:p>
            <a:pPr>
              <a:lnSpc>
                <a:spcPts val="1300"/>
              </a:lnSpc>
            </a:pPr>
            <a:endParaRPr lang="en-US" altLang="ko-KR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영화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ko-KR" altLang="en-US" sz="900" dirty="0" smtClean="0"/>
              <a:t>항거</a:t>
            </a:r>
            <a:r>
              <a:rPr lang="en-US" altLang="ko-KR" sz="900" dirty="0" smtClean="0"/>
              <a:t>:</a:t>
            </a:r>
            <a:r>
              <a:rPr lang="ko-KR" altLang="en-US" sz="900" dirty="0" err="1" smtClean="0"/>
              <a:t>유관순이야기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ko-KR" altLang="en-US" sz="900" dirty="0"/>
              <a:t>아이들</a:t>
            </a:r>
          </a:p>
          <a:p>
            <a:pPr>
              <a:lnSpc>
                <a:spcPts val="1300"/>
              </a:lnSpc>
            </a:pPr>
            <a:r>
              <a:rPr lang="ko-KR" altLang="en-US" sz="900" dirty="0"/>
              <a:t>허기</a:t>
            </a:r>
          </a:p>
          <a:p>
            <a:pPr>
              <a:lnSpc>
                <a:spcPts val="1300"/>
              </a:lnSpc>
            </a:pPr>
            <a:r>
              <a:rPr lang="ko-KR" altLang="en-US" sz="900" dirty="0" smtClean="0"/>
              <a:t>영업 중 </a:t>
            </a:r>
            <a:r>
              <a:rPr lang="ko-KR" altLang="en-US" sz="900" dirty="0"/>
              <a:t>외출</a:t>
            </a:r>
          </a:p>
          <a:p>
            <a:pPr>
              <a:lnSpc>
                <a:spcPts val="1300"/>
              </a:lnSpc>
            </a:pP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392168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inejin\나인진매니지먼트\photo\신영주\small\s신영주0031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4"/>
          <a:stretch/>
        </p:blipFill>
        <p:spPr bwMode="auto">
          <a:xfrm>
            <a:off x="2131716" y="330924"/>
            <a:ext cx="2431575" cy="37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Ninejin\나인진매니지먼트\photo\신영주\small\s신영주0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1" y="661851"/>
            <a:ext cx="3760076" cy="55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inejin\나인진매니지먼트\photo\신영주\small\s신영주05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8" b="2611"/>
          <a:stretch/>
        </p:blipFill>
        <p:spPr bwMode="auto">
          <a:xfrm>
            <a:off x="2165182" y="3513037"/>
            <a:ext cx="2398109" cy="33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Ninejin\나인진매니지먼트\photo\신영주\small\s신영주0054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9" y="3513037"/>
            <a:ext cx="2267752" cy="31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Ninejin\나인진매니지먼트\photo\신영주\small\s신영주0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7" y="330925"/>
            <a:ext cx="2299214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6" name="직사각형 5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Ninejin\나인진매니지먼트\240204_나인진_프로필사진\z\240204_나인진 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9" y="462537"/>
            <a:ext cx="3995221" cy="59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9" name="직사각형 8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73" y="2201093"/>
            <a:ext cx="177805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1994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183cm / 75kg</a:t>
            </a:r>
          </a:p>
          <a:p>
            <a:r>
              <a:rPr lang="ko-KR" altLang="en-US" sz="1050" dirty="0"/>
              <a:t>한국예술종합학교 학사</a:t>
            </a:r>
            <a:endParaRPr lang="en-US" altLang="ko-KR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100" y="10317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정대경</a:t>
            </a:r>
            <a:endParaRPr lang="ko-KR" altLang="en-US" sz="5400" b="1" dirty="0"/>
          </a:p>
        </p:txBody>
      </p:sp>
      <p:pic>
        <p:nvPicPr>
          <p:cNvPr id="16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152" y="3166353"/>
            <a:ext cx="3225563" cy="224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공연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진짜나쁜소녀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연극 슬기로운 신혼생활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2020</a:t>
            </a:r>
            <a:r>
              <a:rPr lang="ko-KR" altLang="en-US" sz="900" dirty="0"/>
              <a:t>년 연극 괄호는 괄호와 괄호 사이 괄호가 될 수 있을까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2019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분만실</a:t>
            </a:r>
            <a:endParaRPr lang="ko-KR" altLang="en-US" sz="900" dirty="0"/>
          </a:p>
          <a:p>
            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드라마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2022</a:t>
            </a:r>
            <a:r>
              <a:rPr lang="ko-KR" altLang="en-US" sz="900" dirty="0"/>
              <a:t>년 </a:t>
            </a:r>
            <a:r>
              <a:rPr lang="en-US" altLang="ko-KR" sz="900" dirty="0" err="1"/>
              <a:t>tvN</a:t>
            </a:r>
            <a:r>
              <a:rPr lang="en-US" altLang="ko-KR" sz="900" dirty="0"/>
              <a:t> </a:t>
            </a:r>
            <a:r>
              <a:rPr lang="ko-KR" altLang="en-US" sz="900" dirty="0"/>
              <a:t>연예인 매니저로 살아남기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2022</a:t>
            </a:r>
            <a:r>
              <a:rPr lang="ko-KR" altLang="en-US" sz="900" dirty="0"/>
              <a:t>년 </a:t>
            </a:r>
            <a:r>
              <a:rPr lang="en-US" altLang="ko-KR" sz="900" dirty="0"/>
              <a:t>SBS </a:t>
            </a:r>
            <a:r>
              <a:rPr lang="ko-KR" altLang="en-US" sz="900" dirty="0"/>
              <a:t>우리는 오늘부터</a:t>
            </a:r>
          </a:p>
          <a:p>
            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영화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영화 </a:t>
            </a:r>
            <a:r>
              <a:rPr lang="ko-KR" altLang="en-US" sz="900" dirty="0" err="1"/>
              <a:t>노량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영화 드림</a:t>
            </a:r>
          </a:p>
        </p:txBody>
      </p:sp>
    </p:spTree>
    <p:extLst>
      <p:ext uri="{BB962C8B-B14F-4D97-AF65-F5344CB8AC3E}">
        <p14:creationId xmlns:p14="http://schemas.microsoft.com/office/powerpoint/2010/main" val="133555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:\Ninejin\나인진매니지먼트\photo\정대경\KakaoTalk_20240308_183759708_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0"/>
          <a:stretch/>
        </p:blipFill>
        <p:spPr bwMode="auto">
          <a:xfrm>
            <a:off x="2277292" y="430534"/>
            <a:ext cx="2285999" cy="33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Ninejin\나인진매니지먼트\240204_나인진_프로필사진\z\240204_나인진 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4" y="330925"/>
            <a:ext cx="2267727" cy="34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Ninejin\나인진매니지먼트\240204_나인진_프로필사진\z\240204_나인진 1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 b="2413"/>
          <a:stretch/>
        </p:blipFill>
        <p:spPr bwMode="auto">
          <a:xfrm>
            <a:off x="4563292" y="661851"/>
            <a:ext cx="3938817" cy="55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D:\Ninejin\나인진매니지먼트\240204_나인진_프로필사진\z\240204_나인진 2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37573"/>
          <a:stretch/>
        </p:blipFill>
        <p:spPr bwMode="auto">
          <a:xfrm>
            <a:off x="2277292" y="3727620"/>
            <a:ext cx="2286000" cy="279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Ninejin\나인진매니지먼트\photo\정대경\KakaoTalk_20240530_164315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r="10142" b="4617"/>
          <a:stretch/>
        </p:blipFill>
        <p:spPr bwMode="auto">
          <a:xfrm>
            <a:off x="627016" y="3727620"/>
            <a:ext cx="1811385" cy="31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7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inejin\나인진매니지먼트\240204_나인진_프로필사진\z\240204_나인진 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9" y="212264"/>
            <a:ext cx="4066494" cy="60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9" name="직사각형 8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73" y="2201093"/>
            <a:ext cx="2031325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1994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175cm / 69kg</a:t>
            </a:r>
          </a:p>
          <a:p>
            <a:r>
              <a:rPr lang="ko-KR" altLang="en-US" sz="1050" dirty="0"/>
              <a:t>동국대학교 연극학부 연기전공</a:t>
            </a:r>
            <a:endParaRPr lang="en-US" altLang="ko-KR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100" y="10317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김민석</a:t>
            </a:r>
            <a:endParaRPr lang="ko-KR" altLang="en-US" sz="5400" b="1" dirty="0"/>
          </a:p>
        </p:txBody>
      </p:sp>
      <p:pic>
        <p:nvPicPr>
          <p:cNvPr id="16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152" y="3166353"/>
            <a:ext cx="2081019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공연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2024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행오버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진짜나쁜소녀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2021</a:t>
            </a:r>
            <a:r>
              <a:rPr lang="ko-KR" altLang="en-US" sz="900" dirty="0"/>
              <a:t>년 연극 바벨 프로젝트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2015</a:t>
            </a:r>
            <a:r>
              <a:rPr lang="ko-KR" altLang="en-US" sz="900" dirty="0"/>
              <a:t>년 뮤지컬 </a:t>
            </a:r>
            <a:r>
              <a:rPr lang="ko-KR" altLang="en-US" sz="900" dirty="0" smtClean="0"/>
              <a:t>꽃신</a:t>
            </a:r>
            <a:endParaRPr lang="en-US" altLang="ko-KR" sz="900" dirty="0" smtClean="0"/>
          </a:p>
          <a:p>
            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 smtClean="0"/>
              <a:t>&lt;</a:t>
            </a:r>
            <a:r>
              <a:rPr lang="ko-KR" altLang="en-US" sz="1000" b="1" dirty="0" smtClean="0"/>
              <a:t>광고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드라마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2014</a:t>
            </a:r>
            <a:r>
              <a:rPr lang="ko-KR" altLang="en-US" sz="900" dirty="0"/>
              <a:t>년 광고 ‘</a:t>
            </a:r>
            <a:r>
              <a:rPr lang="ko-KR" altLang="en-US" sz="900" dirty="0" err="1"/>
              <a:t>으리</a:t>
            </a:r>
            <a:r>
              <a:rPr lang="ko-KR" altLang="en-US" sz="900" dirty="0"/>
              <a:t> 김보성’ 밴드 게임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2015</a:t>
            </a:r>
            <a:r>
              <a:rPr lang="ko-KR" altLang="en-US" sz="900" dirty="0"/>
              <a:t>년 광고 라이프 </a:t>
            </a:r>
            <a:r>
              <a:rPr lang="ko-KR" altLang="en-US" sz="900" dirty="0" err="1"/>
              <a:t>플래닛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2015</a:t>
            </a:r>
            <a:r>
              <a:rPr lang="ko-KR" altLang="en-US" sz="900" dirty="0"/>
              <a:t>년 </a:t>
            </a:r>
            <a:r>
              <a:rPr lang="en-US" altLang="ko-KR" sz="900" dirty="0"/>
              <a:t>MBC </a:t>
            </a:r>
            <a:r>
              <a:rPr lang="ko-KR" altLang="en-US" sz="900" dirty="0"/>
              <a:t>드라마 </a:t>
            </a:r>
            <a:r>
              <a:rPr lang="ko-KR" altLang="en-US" sz="900" dirty="0" err="1"/>
              <a:t>프로듀사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41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Ninejin\나인진매니지먼트\photo\김민석\kimminseok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2" b="26259"/>
          <a:stretch/>
        </p:blipFill>
        <p:spPr bwMode="auto">
          <a:xfrm>
            <a:off x="242177" y="3642725"/>
            <a:ext cx="2596270" cy="32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Ninejin\나인진매니지먼트\photo\김민석\kimminseok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93" y="563252"/>
            <a:ext cx="1993398" cy="29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Ninejin\나인진매니지먼트\240204_나인진_프로필사진\z\240204_나인진 0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9"/>
          <a:stretch/>
        </p:blipFill>
        <p:spPr bwMode="auto">
          <a:xfrm>
            <a:off x="131493" y="330925"/>
            <a:ext cx="2438400" cy="31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Ninejin\나인진매니지먼트\240204_나인진_프로필사진\z\240204_나인진 2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r="3226" b="5448"/>
          <a:stretch/>
        </p:blipFill>
        <p:spPr bwMode="auto">
          <a:xfrm>
            <a:off x="4563290" y="661852"/>
            <a:ext cx="3918859" cy="55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Ninejin\나인진매니지먼트\240204_나인진_프로필사진\z\240204_나인진 25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1" r="37550"/>
          <a:stretch/>
        </p:blipFill>
        <p:spPr bwMode="auto">
          <a:xfrm>
            <a:off x="2569894" y="3526972"/>
            <a:ext cx="1993398" cy="26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1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inejin\나인진매니지먼트\240204_나인진_프로필사진\z\240204_나인진 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51" y="474845"/>
            <a:ext cx="3967583" cy="59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9" name="직사각형 8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73" y="2201093"/>
            <a:ext cx="2031325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1995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175cm / 72kg</a:t>
            </a:r>
          </a:p>
          <a:p>
            <a:r>
              <a:rPr lang="ko-KR" altLang="en-US" sz="1050" dirty="0"/>
              <a:t>동국대학교 연극학부 연기전공</a:t>
            </a:r>
            <a:endParaRPr lang="en-US" altLang="ko-KR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100" y="10317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유형욱</a:t>
            </a:r>
            <a:endParaRPr lang="ko-KR" altLang="en-US" sz="5400" b="1" dirty="0"/>
          </a:p>
        </p:txBody>
      </p:sp>
      <p:pic>
        <p:nvPicPr>
          <p:cNvPr id="16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152" y="3166353"/>
            <a:ext cx="1830950" cy="3259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공연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2024</a:t>
            </a:r>
            <a:r>
              <a:rPr lang="ko-KR" altLang="en-US" sz="900" dirty="0"/>
              <a:t>년 연극 봄에는 자살 금지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2024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행오버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행오버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2023</a:t>
            </a:r>
            <a:r>
              <a:rPr lang="ko-KR" altLang="en-US" sz="900" dirty="0"/>
              <a:t>년 연극 신부는 어쩌면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2022</a:t>
            </a:r>
            <a:r>
              <a:rPr lang="ko-KR" altLang="en-US" sz="900" dirty="0"/>
              <a:t>년 연극 리투아니아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2022</a:t>
            </a:r>
            <a:r>
              <a:rPr lang="ko-KR" altLang="en-US" sz="900" dirty="0"/>
              <a:t>년 연극 쥐덫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2022</a:t>
            </a:r>
            <a:r>
              <a:rPr lang="ko-KR" altLang="en-US" sz="900" dirty="0"/>
              <a:t>년 연극 정거장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2021</a:t>
            </a:r>
            <a:r>
              <a:rPr lang="ko-KR" altLang="en-US" sz="900" dirty="0"/>
              <a:t>년 연극 오해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2021</a:t>
            </a:r>
            <a:r>
              <a:rPr lang="ko-KR" altLang="en-US" sz="900" dirty="0"/>
              <a:t>년 뮤지컬 </a:t>
            </a:r>
            <a:r>
              <a:rPr lang="en-US" altLang="ko-KR" sz="900" dirty="0"/>
              <a:t>55</a:t>
            </a:r>
            <a:r>
              <a:rPr lang="ko-KR" altLang="en-US" sz="900" dirty="0"/>
              <a:t>일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2021</a:t>
            </a:r>
            <a:r>
              <a:rPr lang="ko-KR" altLang="en-US" sz="900" dirty="0"/>
              <a:t>년 연극 학문외과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2021</a:t>
            </a:r>
            <a:r>
              <a:rPr lang="ko-KR" altLang="en-US" sz="900" dirty="0"/>
              <a:t>년 연극 미스타 호야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2020</a:t>
            </a:r>
            <a:r>
              <a:rPr lang="ko-KR" altLang="en-US" sz="900" dirty="0"/>
              <a:t>년 연극 지하인간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2020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블랙코메디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2020</a:t>
            </a:r>
            <a:r>
              <a:rPr lang="ko-KR" altLang="en-US" sz="900" dirty="0"/>
              <a:t>년 연극 </a:t>
            </a:r>
            <a:r>
              <a:rPr lang="ko-KR" altLang="en-US" sz="900" dirty="0" err="1"/>
              <a:t>고고보이</a:t>
            </a:r>
            <a:r>
              <a:rPr lang="ko-KR" altLang="en-US" sz="900" dirty="0"/>
              <a:t> 길들이기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2015</a:t>
            </a:r>
            <a:r>
              <a:rPr lang="ko-KR" altLang="en-US" sz="900" dirty="0"/>
              <a:t>년 연극 </a:t>
            </a:r>
            <a:r>
              <a:rPr lang="ko-KR" altLang="en-US" sz="900" dirty="0" smtClean="0"/>
              <a:t>정거장</a:t>
            </a:r>
            <a:endParaRPr lang="en-US" altLang="ko-KR" sz="900" dirty="0" smtClean="0"/>
          </a:p>
          <a:p>
            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 smtClean="0"/>
              <a:t>&lt;</a:t>
            </a:r>
            <a:r>
              <a:rPr lang="ko-KR" altLang="en-US" sz="1000" b="1" dirty="0" smtClean="0"/>
              <a:t>광고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드라마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2019</a:t>
            </a:r>
            <a:r>
              <a:rPr lang="ko-KR" altLang="en-US" sz="900" dirty="0"/>
              <a:t>년 광고 경리나라</a:t>
            </a:r>
          </a:p>
        </p:txBody>
      </p:sp>
    </p:spTree>
    <p:extLst>
      <p:ext uri="{BB962C8B-B14F-4D97-AF65-F5344CB8AC3E}">
        <p14:creationId xmlns:p14="http://schemas.microsoft.com/office/powerpoint/2010/main" val="247701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Ninejin\나인진매니지먼트\photo\유형욱\yoohyungwook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92" y="661852"/>
            <a:ext cx="1993399" cy="29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Ninejin\나인진매니지먼트\photo\유형욱\yoohyungwook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 bwMode="auto">
          <a:xfrm>
            <a:off x="500739" y="3526973"/>
            <a:ext cx="2273826" cy="33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Ninejin\나인진매니지먼트\240204_나인진_프로필사진\z\240204_나인진 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8" b="11748"/>
          <a:stretch/>
        </p:blipFill>
        <p:spPr bwMode="auto">
          <a:xfrm>
            <a:off x="491301" y="517620"/>
            <a:ext cx="2078591" cy="30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inejin\나인진매니지먼트\240204_나인진_프로필사진\z\240204_나인진 28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r="25131"/>
          <a:stretch/>
        </p:blipFill>
        <p:spPr bwMode="auto">
          <a:xfrm>
            <a:off x="2569892" y="3526973"/>
            <a:ext cx="1993399" cy="26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Ninejin\나인진매니지먼트\240204_나인진_프로필사진\z\240204_나인진 19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b="3841"/>
          <a:stretch/>
        </p:blipFill>
        <p:spPr bwMode="auto">
          <a:xfrm>
            <a:off x="4563290" y="661852"/>
            <a:ext cx="3997235" cy="55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4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Ninejin\나인진매니지먼트\photo\도은우\KakaoTalk_20240608_131508070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9" y="545995"/>
            <a:ext cx="4520123" cy="56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580709" y="0"/>
            <a:ext cx="4572000" cy="6858000"/>
            <a:chOff x="4572000" y="0"/>
            <a:chExt cx="4572000" cy="6858000"/>
          </a:xfrm>
        </p:grpSpPr>
        <p:sp>
          <p:nvSpPr>
            <p:cNvPr id="9" name="직사각형 8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9827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221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73" y="2061755"/>
            <a:ext cx="1750800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생년월일 </a:t>
            </a:r>
            <a:r>
              <a:rPr lang="en-US" altLang="ko-KR" sz="1050" dirty="0" smtClean="0">
                <a:latin typeface="+mj-ea"/>
                <a:ea typeface="+mj-ea"/>
              </a:rPr>
              <a:t>: 1995</a:t>
            </a:r>
          </a:p>
          <a:p>
            <a:pPr>
              <a:lnSpc>
                <a:spcPts val="1500"/>
              </a:lnSpc>
            </a:pPr>
            <a:r>
              <a:rPr lang="ko-KR" altLang="en-US" sz="1050" dirty="0" smtClean="0">
                <a:latin typeface="+mj-ea"/>
                <a:ea typeface="+mj-ea"/>
              </a:rPr>
              <a:t>키</a:t>
            </a:r>
            <a:r>
              <a:rPr lang="en-US" altLang="ko-KR" sz="1050" dirty="0" smtClean="0">
                <a:latin typeface="+mj-ea"/>
                <a:ea typeface="+mj-ea"/>
              </a:rPr>
              <a:t>/</a:t>
            </a:r>
            <a:r>
              <a:rPr lang="ko-KR" altLang="en-US" sz="1050" dirty="0" smtClean="0">
                <a:latin typeface="+mj-ea"/>
                <a:ea typeface="+mj-ea"/>
              </a:rPr>
              <a:t>몸무게 </a:t>
            </a:r>
            <a:r>
              <a:rPr lang="en-US" altLang="ko-KR" sz="1050" dirty="0" smtClean="0">
                <a:latin typeface="+mj-ea"/>
                <a:ea typeface="+mj-ea"/>
              </a:rPr>
              <a:t>: 176cm / 57kg</a:t>
            </a:r>
          </a:p>
          <a:p>
            <a:r>
              <a:rPr lang="ko-KR" altLang="en-US" sz="1050" dirty="0"/>
              <a:t>서울예술대학교 연기전공</a:t>
            </a:r>
            <a:endParaRPr lang="en-US" altLang="ko-KR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100" y="10317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smtClean="0"/>
              <a:t>도은우</a:t>
            </a:r>
            <a:endParaRPr lang="ko-KR" altLang="en-US" sz="5400" b="1" dirty="0"/>
          </a:p>
        </p:txBody>
      </p:sp>
      <p:pic>
        <p:nvPicPr>
          <p:cNvPr id="16" name="Picture 2" descr="D:\Ninejin\WEB\나인진_Official\nine_logo_big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" y="232589"/>
            <a:ext cx="1070809" cy="4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152" y="2861548"/>
            <a:ext cx="2206053" cy="3760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ko-KR" sz="1000" b="1" dirty="0"/>
              <a:t>&lt;</a:t>
            </a:r>
            <a:r>
              <a:rPr lang="ko-KR" altLang="en-US" sz="1000" b="1" dirty="0"/>
              <a:t>공연</a:t>
            </a:r>
            <a:r>
              <a:rPr lang="en-US" altLang="ko-KR" sz="1000" b="1" dirty="0"/>
              <a:t>&gt;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2018 </a:t>
            </a:r>
            <a:r>
              <a:rPr lang="ko-KR" altLang="en-US" sz="900" dirty="0"/>
              <a:t>연극 작가를 찾는 </a:t>
            </a:r>
            <a:r>
              <a:rPr lang="en-US" altLang="ko-KR" sz="900" dirty="0"/>
              <a:t>6</a:t>
            </a:r>
            <a:r>
              <a:rPr lang="ko-KR" altLang="en-US" sz="900" dirty="0"/>
              <a:t>인의 등장인물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2019 </a:t>
            </a:r>
            <a:r>
              <a:rPr lang="ko-KR" altLang="en-US" sz="900" dirty="0"/>
              <a:t>연극 팸의 아이들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2021 - 2022 </a:t>
            </a:r>
            <a:r>
              <a:rPr lang="ko-KR" altLang="en-US" sz="900" dirty="0"/>
              <a:t>연극 너의 목소리가 들려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2023 </a:t>
            </a:r>
            <a:r>
              <a:rPr lang="ko-KR" altLang="en-US" sz="900" dirty="0"/>
              <a:t>연극 </a:t>
            </a:r>
            <a:r>
              <a:rPr lang="ko-KR" altLang="en-US" sz="900" dirty="0" err="1"/>
              <a:t>쉬어매드니스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2024 </a:t>
            </a:r>
            <a:r>
              <a:rPr lang="ko-KR" altLang="en-US" sz="900" dirty="0"/>
              <a:t>연극 </a:t>
            </a:r>
            <a:r>
              <a:rPr lang="ko-KR" altLang="en-US" sz="900" dirty="0" err="1"/>
              <a:t>행오버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2024 </a:t>
            </a:r>
            <a:r>
              <a:rPr lang="ko-KR" altLang="en-US" sz="900" dirty="0"/>
              <a:t>연극 </a:t>
            </a:r>
            <a:r>
              <a:rPr lang="ko-KR" altLang="en-US" sz="900" dirty="0" err="1" smtClean="0"/>
              <a:t>한뼘사이</a:t>
            </a:r>
            <a:endParaRPr lang="en-US" altLang="ko-KR" sz="900" dirty="0" smtClean="0"/>
          </a:p>
          <a:p>
            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             <a:spcPts val="1300"/>
              </a:lnSpc>
            </a:pPr>
            <a:r>
              <a:rPr lang="en-US" altLang="ko-KR" sz="1000" b="1" dirty="0" smtClean="0"/>
              <a:t>&lt;</a:t>
            </a:r>
            <a:r>
              <a:rPr lang="ko-KR" altLang="en-US" sz="1000" b="1" dirty="0" smtClean="0"/>
              <a:t>방송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영화</a:t>
            </a:r>
            <a:r>
              <a:rPr lang="en-US" altLang="ko-KR" sz="1000" b="1" dirty="0" smtClean="0"/>
              <a:t>&gt;</a:t>
            </a:r>
            <a:endParaRPr lang="en-US" altLang="ko-KR" sz="1000" b="1" dirty="0"/>
          </a:p>
          <a:p>
            <a:pPr>
              <a:lnSpc>
                <a:spcPts val="1300"/>
              </a:lnSpc>
            </a:pPr>
            <a:r>
              <a:rPr lang="ko-KR" altLang="en-US" sz="900" dirty="0"/>
              <a:t>단편영화 지옥</a:t>
            </a:r>
          </a:p>
          <a:p>
            <a:pPr>
              <a:lnSpc>
                <a:spcPts val="1300"/>
              </a:lnSpc>
            </a:pPr>
            <a:r>
              <a:rPr lang="en-US" altLang="ko-KR" sz="900" dirty="0" err="1"/>
              <a:t>kbs</a:t>
            </a:r>
            <a:r>
              <a:rPr lang="en-US" altLang="ko-KR" sz="900" dirty="0"/>
              <a:t> </a:t>
            </a:r>
            <a:r>
              <a:rPr lang="ko-KR" altLang="en-US" sz="900" dirty="0"/>
              <a:t>월계수 양복점 신사들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웹드라마</a:t>
            </a:r>
            <a:r>
              <a:rPr lang="ko-KR" altLang="en-US" sz="900" dirty="0"/>
              <a:t> </a:t>
            </a:r>
            <a:r>
              <a:rPr lang="ko-KR" altLang="en-US" sz="900" dirty="0" err="1"/>
              <a:t>두리안은</a:t>
            </a:r>
            <a:r>
              <a:rPr lang="ko-KR" altLang="en-US" sz="900" dirty="0"/>
              <a:t> 과일이 아니야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웹드라마</a:t>
            </a:r>
            <a:r>
              <a:rPr lang="ko-KR" altLang="en-US" sz="900" dirty="0"/>
              <a:t> 치즈필름</a:t>
            </a:r>
          </a:p>
          <a:p>
            <a:pPr>
              <a:lnSpc>
                <a:spcPts val="1300"/>
              </a:lnSpc>
            </a:pPr>
            <a:r>
              <a:rPr lang="ko-KR" altLang="en-US" sz="900" dirty="0" err="1"/>
              <a:t>웹드라마</a:t>
            </a:r>
            <a:r>
              <a:rPr lang="ko-KR" altLang="en-US" sz="900" dirty="0"/>
              <a:t> </a:t>
            </a:r>
            <a:r>
              <a:rPr lang="ko-KR" altLang="en-US" sz="900" dirty="0" err="1" smtClean="0"/>
              <a:t>팡팡스튜디오</a:t>
            </a:r>
            <a:endParaRPr lang="en-US" altLang="ko-KR" sz="900" dirty="0" smtClean="0"/>
          </a:p>
          <a:p>
            <a:pPr>
              <a:lnSpc>
                <a:spcPts val="1300"/>
              </a:lnSpc>
            </a:pPr>
            <a:endParaRPr lang="en-US" altLang="ko-KR" sz="900" dirty="0"/>
          </a:p>
          <a:p>
            <a:pPr>
              <a:lnSpc>
                <a:spcPts val="1300"/>
              </a:lnSpc>
            </a:pPr>
            <a:r>
              <a:rPr lang="en-US" altLang="ko-KR" sz="1000" b="1" dirty="0" smtClean="0"/>
              <a:t>&lt;</a:t>
            </a:r>
            <a:r>
              <a:rPr lang="ko-KR" altLang="en-US" sz="1000" b="1" dirty="0" smtClean="0"/>
              <a:t>뮤직비디오</a:t>
            </a:r>
            <a:r>
              <a:rPr lang="en-US" altLang="ko-KR" sz="1000" b="1" dirty="0" smtClean="0"/>
              <a:t>&gt;</a:t>
            </a:r>
            <a:endParaRPr lang="en-US" altLang="ko-KR" sz="1000" b="1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 err="1"/>
              <a:t>싱글앨범</a:t>
            </a:r>
            <a:r>
              <a:rPr lang="ko-KR" altLang="en-US" sz="900" dirty="0"/>
              <a:t> </a:t>
            </a:r>
            <a:r>
              <a:rPr lang="ko-KR" altLang="en-US" sz="900" dirty="0" err="1"/>
              <a:t>갖고싶니</a:t>
            </a:r>
            <a:endParaRPr lang="ko-KR" altLang="en-US" sz="900" dirty="0"/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 err="1"/>
              <a:t>싱글앨범</a:t>
            </a:r>
            <a:r>
              <a:rPr lang="ko-KR" altLang="en-US" sz="900" dirty="0"/>
              <a:t> </a:t>
            </a:r>
            <a:r>
              <a:rPr lang="en-US" altLang="ko-KR" sz="900" dirty="0"/>
              <a:t>ILLUSION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/>
              <a:t>미니앨범 </a:t>
            </a:r>
            <a:r>
              <a:rPr lang="en-US" altLang="ko-KR" sz="900" dirty="0"/>
              <a:t>STALKER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/>
              <a:t>미니앨범 니 여자친구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 err="1"/>
              <a:t>싱글앨범</a:t>
            </a:r>
            <a:r>
              <a:rPr lang="ko-KR" altLang="en-US" sz="900" dirty="0"/>
              <a:t> 태양이 뜨면</a:t>
            </a:r>
          </a:p>
          <a:p>
            <a:pPr>
              <a:lnSpc>
                <a:spcPts val="1300"/>
              </a:lnSpc>
            </a:pPr>
            <a:r>
              <a:rPr lang="en-US" altLang="ko-KR" sz="900" dirty="0"/>
              <a:t>BEATWIN </a:t>
            </a:r>
            <a:r>
              <a:rPr lang="ko-KR" altLang="en-US" sz="900" dirty="0" err="1"/>
              <a:t>싱글앨범</a:t>
            </a:r>
            <a:r>
              <a:rPr lang="ko-KR" altLang="en-US" sz="900" dirty="0"/>
              <a:t> </a:t>
            </a:r>
            <a:r>
              <a:rPr lang="ko-KR" altLang="en-US" sz="900" dirty="0" err="1"/>
              <a:t>떠나지말아요</a:t>
            </a:r>
            <a:r>
              <a:rPr lang="ko-KR" alt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39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Ninejin\나인진매니지먼트\photo\도은우\KakaoTalk_20240608_131508070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4" y="661851"/>
            <a:ext cx="4297683" cy="2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Ninejin\나인진매니지먼트\photo\도은우\KakaoTalk_20240608_131508070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27838" b="45008"/>
          <a:stretch/>
        </p:blipFill>
        <p:spPr bwMode="auto">
          <a:xfrm>
            <a:off x="-8710" y="201031"/>
            <a:ext cx="2578599" cy="33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Ninejin\나인진매니지먼트\photo\도은우\KakaoTalk_20240608_131508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7122" r="9985" b="11006"/>
          <a:stretch/>
        </p:blipFill>
        <p:spPr bwMode="auto">
          <a:xfrm>
            <a:off x="2569889" y="3526973"/>
            <a:ext cx="1993401" cy="28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Ninejin\나인진매니지먼트\photo\도은우\KakaoTalk_20240608_131508070_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2" y="3526973"/>
            <a:ext cx="2135067" cy="26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 flipH="1">
            <a:off x="-8709" y="0"/>
            <a:ext cx="4572000" cy="6858000"/>
            <a:chOff x="4572000" y="0"/>
            <a:chExt cx="4572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4572000" y="6196149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72000" y="0"/>
              <a:ext cx="4572000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5400000">
              <a:off x="5955339" y="3123345"/>
              <a:ext cx="5715469" cy="661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284" y="641165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>
                    <a:lumMod val="75000"/>
                  </a:schemeClr>
                </a:solidFill>
              </a:rPr>
              <a:t>www.ninejinmanagement.com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8226" y="6411658"/>
            <a:ext cx="1770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b="1" dirty="0" smtClean="0">
                <a:solidFill>
                  <a:schemeClr val="bg1">
                    <a:lumMod val="75000"/>
                  </a:schemeClr>
                </a:solidFill>
              </a:rPr>
              <a:t>김종욱 이사 </a:t>
            </a:r>
            <a:r>
              <a:rPr lang="en-US" altLang="ko-KR" sz="900" b="1" dirty="0" smtClean="0">
                <a:solidFill>
                  <a:schemeClr val="bg1">
                    <a:lumMod val="75000"/>
                  </a:schemeClr>
                </a:solidFill>
              </a:rPr>
              <a:t>/ 010-4412-2160</a:t>
            </a:r>
            <a:endParaRPr lang="ko-KR" altLang="en-US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2" descr="D:\Ninejin\WEB\나인진_Official\nine_logo_big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201031"/>
            <a:ext cx="1079314" cy="4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Ninejin\나인진매니지먼트\photo\도은우\KakaoTalk_20240608_131508070_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8687"/>
          <a:stretch/>
        </p:blipFill>
        <p:spPr bwMode="auto">
          <a:xfrm>
            <a:off x="4563290" y="661851"/>
            <a:ext cx="3872498" cy="55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5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Pages>2</Pages>
  <Words>532</Words>
  <Characters>0</Characters>
  <Application>Microsoft Office PowerPoint</Application>
  <DocSecurity>0</DocSecurity>
  <PresentationFormat>화면 슬라이드 쇼(4:3)</PresentationFormat>
  <Lines>0</Lines>
  <Paragraphs>159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이규동</dc:creator>
  <cp:lastModifiedBy>FORYOUCOM</cp:lastModifiedBy>
  <cp:revision>45</cp:revision>
  <dcterms:modified xsi:type="dcterms:W3CDTF">2024-09-09T00:28:49Z</dcterms:modified>
</cp:coreProperties>
</file>